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0063" cy="9982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34" d="100"/>
          <a:sy n="34" d="100"/>
        </p:scale>
        <p:origin x="1240" y="6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86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79850" y="0"/>
            <a:ext cx="29686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C02E3-855C-474D-A9F1-911A9122AEBA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20888" y="749300"/>
            <a:ext cx="2808287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41863"/>
            <a:ext cx="5480050" cy="44910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82138"/>
            <a:ext cx="29686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79850" y="9482138"/>
            <a:ext cx="29686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4F647-7EE6-4C79-BB90-05D7D1CDF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984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4F647-7EE6-4C79-BB90-05D7D1CDFA1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569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4F647-7EE6-4C79-BB90-05D7D1CDFA1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907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4F647-7EE6-4C79-BB90-05D7D1CDFA1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193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4F647-7EE6-4C79-BB90-05D7D1CDFA1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483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4F647-7EE6-4C79-BB90-05D7D1CDFA1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053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4F647-7EE6-4C79-BB90-05D7D1CDFA1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560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677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248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136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86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54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59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49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997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436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918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582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EA6A0-E0FE-4AD5-9EB4-EC67A33128F1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56DED-A0CB-4600-88CF-95383688B4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89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68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4664" y="1075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omic Sans MS" panose="030F0702030302020204" pitchFamily="66" charset="0"/>
              </a:rPr>
              <a:t>5-6</a:t>
            </a:r>
            <a:r>
              <a:rPr kumimoji="1" lang="ja-JP" altLang="en-US" dirty="0">
                <a:latin typeface="Comic Sans MS" panose="030F0702030302020204" pitchFamily="66" charset="0"/>
              </a:rPr>
              <a:t>　</a:t>
            </a:r>
            <a:r>
              <a:rPr kumimoji="1" lang="en-US" altLang="ja-JP" dirty="0">
                <a:latin typeface="Comic Sans MS" panose="030F0702030302020204" pitchFamily="66" charset="0"/>
              </a:rPr>
              <a:t>Excuses! Excuses!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6692" y="6804248"/>
            <a:ext cx="55446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I didn’t mean to.</a:t>
            </a:r>
          </a:p>
          <a:p>
            <a:pPr algn="ctr"/>
            <a:endParaRPr lang="en-US" altLang="ja-JP" sz="4400" dirty="0">
              <a:solidFill>
                <a:schemeClr val="bg1">
                  <a:lumMod val="6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All right</a:t>
            </a:r>
            <a:r>
              <a:rPr kumimoji="1" lang="en-US" altLang="ja-JP" sz="4400" dirty="0">
                <a:solidFill>
                  <a:schemeClr val="bg1">
                    <a:lumMod val="85000"/>
                  </a:schemeClr>
                </a:solidFill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3797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68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6692" y="6804248"/>
            <a:ext cx="55446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I forgot.</a:t>
            </a:r>
          </a:p>
          <a:p>
            <a:pPr algn="ctr"/>
            <a:endParaRPr lang="en-US" altLang="ja-JP" sz="4400" dirty="0">
              <a:solidFill>
                <a:schemeClr val="bg1">
                  <a:lumMod val="6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Again?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4664" y="1075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omic Sans MS" panose="030F0702030302020204" pitchFamily="66" charset="0"/>
              </a:rPr>
              <a:t>5-6</a:t>
            </a:r>
            <a:r>
              <a:rPr kumimoji="1" lang="ja-JP" altLang="en-US" dirty="0">
                <a:latin typeface="Comic Sans MS" panose="030F0702030302020204" pitchFamily="66" charset="0"/>
              </a:rPr>
              <a:t>　</a:t>
            </a:r>
            <a:r>
              <a:rPr kumimoji="1" lang="en-US" altLang="ja-JP" dirty="0">
                <a:latin typeface="Comic Sans MS" panose="030F0702030302020204" pitchFamily="66" charset="0"/>
              </a:rPr>
              <a:t>Excuses! Excuses!</a:t>
            </a:r>
          </a:p>
        </p:txBody>
      </p:sp>
    </p:spTree>
    <p:extLst>
      <p:ext uri="{BB962C8B-B14F-4D97-AF65-F5344CB8AC3E}">
        <p14:creationId xmlns:p14="http://schemas.microsoft.com/office/powerpoint/2010/main" val="1553569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68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6692" y="6804248"/>
            <a:ext cx="55446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It wasn’t me.</a:t>
            </a:r>
          </a:p>
          <a:p>
            <a:pPr algn="ctr"/>
            <a:endParaRPr lang="en-US" altLang="ja-JP" sz="4400" dirty="0">
              <a:solidFill>
                <a:schemeClr val="bg1">
                  <a:lumMod val="6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Really?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4664" y="1075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omic Sans MS" panose="030F0702030302020204" pitchFamily="66" charset="0"/>
              </a:rPr>
              <a:t>5-6</a:t>
            </a:r>
            <a:r>
              <a:rPr kumimoji="1" lang="ja-JP" altLang="en-US" dirty="0">
                <a:latin typeface="Comic Sans MS" panose="030F0702030302020204" pitchFamily="66" charset="0"/>
              </a:rPr>
              <a:t>　</a:t>
            </a:r>
            <a:r>
              <a:rPr kumimoji="1" lang="en-US" altLang="ja-JP" dirty="0">
                <a:latin typeface="Comic Sans MS" panose="030F0702030302020204" pitchFamily="66" charset="0"/>
              </a:rPr>
              <a:t>Excuses! Excuses!</a:t>
            </a:r>
          </a:p>
        </p:txBody>
      </p:sp>
    </p:spTree>
    <p:extLst>
      <p:ext uri="{BB962C8B-B14F-4D97-AF65-F5344CB8AC3E}">
        <p14:creationId xmlns:p14="http://schemas.microsoft.com/office/powerpoint/2010/main" val="146908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68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6692" y="6804248"/>
            <a:ext cx="55446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I don’t want to.</a:t>
            </a:r>
          </a:p>
          <a:p>
            <a:pPr algn="ctr"/>
            <a:endParaRPr lang="en-US" altLang="ja-JP" sz="4400" dirty="0">
              <a:solidFill>
                <a:schemeClr val="bg1">
                  <a:lumMod val="6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Well, you have to.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4664" y="1075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omic Sans MS" panose="030F0702030302020204" pitchFamily="66" charset="0"/>
              </a:rPr>
              <a:t>5-6</a:t>
            </a:r>
            <a:r>
              <a:rPr kumimoji="1" lang="ja-JP" altLang="en-US" dirty="0">
                <a:latin typeface="Comic Sans MS" panose="030F0702030302020204" pitchFamily="66" charset="0"/>
              </a:rPr>
              <a:t>　</a:t>
            </a:r>
            <a:r>
              <a:rPr kumimoji="1" lang="en-US" altLang="ja-JP" dirty="0">
                <a:latin typeface="Comic Sans MS" panose="030F0702030302020204" pitchFamily="66" charset="0"/>
              </a:rPr>
              <a:t>Excuses! Excuses!</a:t>
            </a:r>
          </a:p>
        </p:txBody>
      </p:sp>
    </p:spTree>
    <p:extLst>
      <p:ext uri="{BB962C8B-B14F-4D97-AF65-F5344CB8AC3E}">
        <p14:creationId xmlns:p14="http://schemas.microsoft.com/office/powerpoint/2010/main" val="3509410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68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6692" y="6804248"/>
            <a:ext cx="55446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I won’t do it again.</a:t>
            </a:r>
          </a:p>
          <a:p>
            <a:pPr algn="ctr"/>
            <a:endParaRPr lang="en-US" altLang="ja-JP" sz="4400" dirty="0">
              <a:solidFill>
                <a:schemeClr val="bg1">
                  <a:lumMod val="6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You promise?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4664" y="1075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omic Sans MS" panose="030F0702030302020204" pitchFamily="66" charset="0"/>
              </a:rPr>
              <a:t>5-6</a:t>
            </a:r>
            <a:r>
              <a:rPr kumimoji="1" lang="ja-JP" altLang="en-US" dirty="0">
                <a:latin typeface="Comic Sans MS" panose="030F0702030302020204" pitchFamily="66" charset="0"/>
              </a:rPr>
              <a:t>　</a:t>
            </a:r>
            <a:r>
              <a:rPr kumimoji="1" lang="en-US" altLang="ja-JP" dirty="0">
                <a:latin typeface="Comic Sans MS" panose="030F0702030302020204" pitchFamily="66" charset="0"/>
              </a:rPr>
              <a:t>Excuses! Excuses!</a:t>
            </a:r>
          </a:p>
        </p:txBody>
      </p:sp>
    </p:spTree>
    <p:extLst>
      <p:ext uri="{BB962C8B-B14F-4D97-AF65-F5344CB8AC3E}">
        <p14:creationId xmlns:p14="http://schemas.microsoft.com/office/powerpoint/2010/main" val="78797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68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6692" y="6804248"/>
            <a:ext cx="55446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I’m sorry.</a:t>
            </a:r>
          </a:p>
          <a:p>
            <a:pPr algn="ctr"/>
            <a:endParaRPr lang="en-US" altLang="ja-JP" sz="4400" dirty="0">
              <a:solidFill>
                <a:schemeClr val="bg1">
                  <a:lumMod val="6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kumimoji="1" lang="en-US" altLang="ja-JP" sz="4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That’s OK.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4664" y="1075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omic Sans MS" panose="030F0702030302020204" pitchFamily="66" charset="0"/>
              </a:rPr>
              <a:t>5-6</a:t>
            </a:r>
            <a:r>
              <a:rPr kumimoji="1" lang="ja-JP" altLang="en-US" dirty="0">
                <a:latin typeface="Comic Sans MS" panose="030F0702030302020204" pitchFamily="66" charset="0"/>
              </a:rPr>
              <a:t>　</a:t>
            </a:r>
            <a:r>
              <a:rPr kumimoji="1" lang="en-US" altLang="ja-JP" dirty="0">
                <a:latin typeface="Comic Sans MS" panose="030F0702030302020204" pitchFamily="66" charset="0"/>
              </a:rPr>
              <a:t>Excuses! Excuses!</a:t>
            </a:r>
          </a:p>
        </p:txBody>
      </p:sp>
    </p:spTree>
    <p:extLst>
      <p:ext uri="{BB962C8B-B14F-4D97-AF65-F5344CB8AC3E}">
        <p14:creationId xmlns:p14="http://schemas.microsoft.com/office/powerpoint/2010/main" val="3924848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57</Words>
  <Application>Microsoft Office PowerPoint</Application>
  <PresentationFormat>画面に合わせる (4:3)</PresentationFormat>
  <Paragraphs>30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Comic Sans MS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tsubaki</dc:creator>
  <cp:lastModifiedBy>藤林恵子</cp:lastModifiedBy>
  <cp:revision>5</cp:revision>
  <cp:lastPrinted>2016-08-12T15:31:02Z</cp:lastPrinted>
  <dcterms:created xsi:type="dcterms:W3CDTF">2016-08-12T15:17:58Z</dcterms:created>
  <dcterms:modified xsi:type="dcterms:W3CDTF">2016-11-11T01:59:46Z</dcterms:modified>
</cp:coreProperties>
</file>